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2"/>
  </p:notesMasterIdLst>
  <p:sldIdLst>
    <p:sldId id="401" r:id="rId5"/>
    <p:sldId id="402" r:id="rId6"/>
    <p:sldId id="407" r:id="rId7"/>
    <p:sldId id="412" r:id="rId8"/>
    <p:sldId id="403" r:id="rId9"/>
    <p:sldId id="404" r:id="rId10"/>
    <p:sldId id="41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BEA8F2-F2B2-40BA-BE7B-6004B3C6598C}" v="5" dt="2023-08-27T16:46: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0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משה כהנא" userId="da571c4e-fb60-46ac-a225-739e6d55c713" providerId="ADAL" clId="{1ABEA8F2-F2B2-40BA-BE7B-6004B3C6598C}"/>
    <pc:docChg chg="undo custSel addSld modSld">
      <pc:chgData name="משה כהנא" userId="da571c4e-fb60-46ac-a225-739e6d55c713" providerId="ADAL" clId="{1ABEA8F2-F2B2-40BA-BE7B-6004B3C6598C}" dt="2023-08-27T16:55:19.908" v="842" actId="20577"/>
      <pc:docMkLst>
        <pc:docMk/>
      </pc:docMkLst>
      <pc:sldChg chg="addSp delSp modSp mod">
        <pc:chgData name="משה כהנא" userId="da571c4e-fb60-46ac-a225-739e6d55c713" providerId="ADAL" clId="{1ABEA8F2-F2B2-40BA-BE7B-6004B3C6598C}" dt="2023-08-27T16:03:38.316" v="154" actId="1076"/>
        <pc:sldMkLst>
          <pc:docMk/>
          <pc:sldMk cId="2849151971" sldId="402"/>
        </pc:sldMkLst>
        <pc:spChg chg="add del mod">
          <ac:chgData name="משה כהנא" userId="da571c4e-fb60-46ac-a225-739e6d55c713" providerId="ADAL" clId="{1ABEA8F2-F2B2-40BA-BE7B-6004B3C6598C}" dt="2023-08-27T15:59:21.875" v="70"/>
          <ac:spMkLst>
            <pc:docMk/>
            <pc:sldMk cId="2849151971" sldId="402"/>
            <ac:spMk id="3" creationId="{ACA938E4-74D9-76E3-6C46-10D93594A2D2}"/>
          </ac:spMkLst>
        </pc:spChg>
        <pc:spChg chg="mod">
          <ac:chgData name="משה כהנא" userId="da571c4e-fb60-46ac-a225-739e6d55c713" providerId="ADAL" clId="{1ABEA8F2-F2B2-40BA-BE7B-6004B3C6598C}" dt="2023-08-27T16:03:38.316" v="154" actId="1076"/>
          <ac:spMkLst>
            <pc:docMk/>
            <pc:sldMk cId="2849151971" sldId="402"/>
            <ac:spMk id="4" creationId="{41E439B4-4756-62C5-DA87-4E048D810FFF}"/>
          </ac:spMkLst>
        </pc:spChg>
        <pc:spChg chg="mod">
          <ac:chgData name="משה כהנא" userId="da571c4e-fb60-46ac-a225-739e6d55c713" providerId="ADAL" clId="{1ABEA8F2-F2B2-40BA-BE7B-6004B3C6598C}" dt="2023-08-27T16:03:38.316" v="154" actId="1076"/>
          <ac:spMkLst>
            <pc:docMk/>
            <pc:sldMk cId="2849151971" sldId="402"/>
            <ac:spMk id="10" creationId="{F67F229A-48C3-4BE7-96EC-3C05DC7FB720}"/>
          </ac:spMkLst>
        </pc:spChg>
        <pc:spChg chg="mod">
          <ac:chgData name="משה כהנא" userId="da571c4e-fb60-46ac-a225-739e6d55c713" providerId="ADAL" clId="{1ABEA8F2-F2B2-40BA-BE7B-6004B3C6598C}" dt="2023-08-27T16:02:31.848" v="150" actId="255"/>
          <ac:spMkLst>
            <pc:docMk/>
            <pc:sldMk cId="2849151971" sldId="402"/>
            <ac:spMk id="11" creationId="{7041F48D-F184-4F9F-B5AC-F127F0898F39}"/>
          </ac:spMkLst>
        </pc:spChg>
      </pc:sldChg>
      <pc:sldChg chg="modSp mod">
        <pc:chgData name="משה כהנא" userId="da571c4e-fb60-46ac-a225-739e6d55c713" providerId="ADAL" clId="{1ABEA8F2-F2B2-40BA-BE7B-6004B3C6598C}" dt="2023-08-27T16:17:59.247" v="405" actId="1076"/>
        <pc:sldMkLst>
          <pc:docMk/>
          <pc:sldMk cId="1912948986" sldId="403"/>
        </pc:sldMkLst>
        <pc:spChg chg="mod">
          <ac:chgData name="משה כהנא" userId="da571c4e-fb60-46ac-a225-739e6d55c713" providerId="ADAL" clId="{1ABEA8F2-F2B2-40BA-BE7B-6004B3C6598C}" dt="2023-08-27T16:17:59.247" v="405" actId="1076"/>
          <ac:spMkLst>
            <pc:docMk/>
            <pc:sldMk cId="1912948986" sldId="403"/>
            <ac:spMk id="4" creationId="{65A85D8F-96DF-414F-96F0-8F01B9758670}"/>
          </ac:spMkLst>
        </pc:spChg>
        <pc:spChg chg="mod">
          <ac:chgData name="משה כהנא" userId="da571c4e-fb60-46ac-a225-739e6d55c713" providerId="ADAL" clId="{1ABEA8F2-F2B2-40BA-BE7B-6004B3C6598C}" dt="2023-08-27T16:17:55.998" v="404" actId="14100"/>
          <ac:spMkLst>
            <pc:docMk/>
            <pc:sldMk cId="1912948986" sldId="403"/>
            <ac:spMk id="5" creationId="{07F79409-2936-4FDC-BF6F-45FC9FDA836A}"/>
          </ac:spMkLst>
        </pc:spChg>
      </pc:sldChg>
      <pc:sldChg chg="modSp mod">
        <pc:chgData name="משה כהנא" userId="da571c4e-fb60-46ac-a225-739e6d55c713" providerId="ADAL" clId="{1ABEA8F2-F2B2-40BA-BE7B-6004B3C6598C}" dt="2023-08-27T16:18:17.711" v="413" actId="20577"/>
        <pc:sldMkLst>
          <pc:docMk/>
          <pc:sldMk cId="1633727740" sldId="404"/>
        </pc:sldMkLst>
        <pc:spChg chg="mod">
          <ac:chgData name="משה כהנא" userId="da571c4e-fb60-46ac-a225-739e6d55c713" providerId="ADAL" clId="{1ABEA8F2-F2B2-40BA-BE7B-6004B3C6598C}" dt="2023-08-27T16:17:35.751" v="399" actId="1076"/>
          <ac:spMkLst>
            <pc:docMk/>
            <pc:sldMk cId="1633727740" sldId="404"/>
            <ac:spMk id="4" creationId="{C278FAAB-8DFA-4475-B8B6-51A3ED193119}"/>
          </ac:spMkLst>
        </pc:spChg>
        <pc:spChg chg="mod">
          <ac:chgData name="משה כהנא" userId="da571c4e-fb60-46ac-a225-739e6d55c713" providerId="ADAL" clId="{1ABEA8F2-F2B2-40BA-BE7B-6004B3C6598C}" dt="2023-08-27T16:18:17.711" v="413" actId="20577"/>
          <ac:spMkLst>
            <pc:docMk/>
            <pc:sldMk cId="1633727740" sldId="404"/>
            <ac:spMk id="5" creationId="{6237BABF-398B-4F17-B288-42D7047C2B6E}"/>
          </ac:spMkLst>
        </pc:spChg>
      </pc:sldChg>
      <pc:sldChg chg="addSp delSp modSp mod">
        <pc:chgData name="משה כהנא" userId="da571c4e-fb60-46ac-a225-739e6d55c713" providerId="ADAL" clId="{1ABEA8F2-F2B2-40BA-BE7B-6004B3C6598C}" dt="2023-08-27T16:16:30.639" v="375" actId="1076"/>
        <pc:sldMkLst>
          <pc:docMk/>
          <pc:sldMk cId="1241505514" sldId="407"/>
        </pc:sldMkLst>
        <pc:spChg chg="add mod">
          <ac:chgData name="משה כהנא" userId="da571c4e-fb60-46ac-a225-739e6d55c713" providerId="ADAL" clId="{1ABEA8F2-F2B2-40BA-BE7B-6004B3C6598C}" dt="2023-08-27T16:16:30.639" v="375" actId="1076"/>
          <ac:spMkLst>
            <pc:docMk/>
            <pc:sldMk cId="1241505514" sldId="407"/>
            <ac:spMk id="7" creationId="{059D45B5-CB87-EEFB-A696-C9FAFDDCD60F}"/>
          </ac:spMkLst>
        </pc:spChg>
        <pc:picChg chg="add del mod">
          <ac:chgData name="משה כהנא" userId="da571c4e-fb60-46ac-a225-739e6d55c713" providerId="ADAL" clId="{1ABEA8F2-F2B2-40BA-BE7B-6004B3C6598C}" dt="2023-08-27T16:12:08.104" v="160" actId="478"/>
          <ac:picMkLst>
            <pc:docMk/>
            <pc:sldMk cId="1241505514" sldId="407"/>
            <ac:picMk id="4" creationId="{54C04B39-300D-3DDB-450D-19955CA124CD}"/>
          </ac:picMkLst>
        </pc:picChg>
        <pc:picChg chg="add mod">
          <ac:chgData name="משה כהנא" userId="da571c4e-fb60-46ac-a225-739e6d55c713" providerId="ADAL" clId="{1ABEA8F2-F2B2-40BA-BE7B-6004B3C6598C}" dt="2023-08-27T16:16:23.990" v="374" actId="1076"/>
          <ac:picMkLst>
            <pc:docMk/>
            <pc:sldMk cId="1241505514" sldId="407"/>
            <ac:picMk id="6" creationId="{77EE5C02-E859-5D96-40C5-BC6979D9A92A}"/>
          </ac:picMkLst>
        </pc:picChg>
        <pc:picChg chg="del">
          <ac:chgData name="משה כהנא" userId="da571c4e-fb60-46ac-a225-739e6d55c713" providerId="ADAL" clId="{1ABEA8F2-F2B2-40BA-BE7B-6004B3C6598C}" dt="2023-08-27T16:11:11.280" v="155" actId="478"/>
          <ac:picMkLst>
            <pc:docMk/>
            <pc:sldMk cId="1241505514" sldId="407"/>
            <ac:picMk id="25" creationId="{B5BCFD0C-E970-A7A6-A0F6-10EA79BACE1C}"/>
          </ac:picMkLst>
        </pc:picChg>
      </pc:sldChg>
      <pc:sldChg chg="modSp mod">
        <pc:chgData name="משה כהנא" userId="da571c4e-fb60-46ac-a225-739e6d55c713" providerId="ADAL" clId="{1ABEA8F2-F2B2-40BA-BE7B-6004B3C6598C}" dt="2023-08-27T16:20:22.649" v="577" actId="27636"/>
        <pc:sldMkLst>
          <pc:docMk/>
          <pc:sldMk cId="988940046" sldId="411"/>
        </pc:sldMkLst>
        <pc:spChg chg="mod">
          <ac:chgData name="משה כהנא" userId="da571c4e-fb60-46ac-a225-739e6d55c713" providerId="ADAL" clId="{1ABEA8F2-F2B2-40BA-BE7B-6004B3C6598C}" dt="2023-08-27T16:19:15.567" v="446" actId="1076"/>
          <ac:spMkLst>
            <pc:docMk/>
            <pc:sldMk cId="988940046" sldId="411"/>
            <ac:spMk id="4" creationId="{65A85D8F-96DF-414F-96F0-8F01B9758670}"/>
          </ac:spMkLst>
        </pc:spChg>
        <pc:spChg chg="mod">
          <ac:chgData name="משה כהנא" userId="da571c4e-fb60-46ac-a225-739e6d55c713" providerId="ADAL" clId="{1ABEA8F2-F2B2-40BA-BE7B-6004B3C6598C}" dt="2023-08-27T16:20:22.649" v="577" actId="27636"/>
          <ac:spMkLst>
            <pc:docMk/>
            <pc:sldMk cId="988940046" sldId="411"/>
            <ac:spMk id="5" creationId="{07F79409-2936-4FDC-BF6F-45FC9FDA836A}"/>
          </ac:spMkLst>
        </pc:spChg>
      </pc:sldChg>
      <pc:sldChg chg="addSp delSp modSp add mod">
        <pc:chgData name="משה כהנא" userId="da571c4e-fb60-46ac-a225-739e6d55c713" providerId="ADAL" clId="{1ABEA8F2-F2B2-40BA-BE7B-6004B3C6598C}" dt="2023-08-27T16:55:19.908" v="842" actId="20577"/>
        <pc:sldMkLst>
          <pc:docMk/>
          <pc:sldMk cId="2746396970" sldId="412"/>
        </pc:sldMkLst>
        <pc:spChg chg="mod">
          <ac:chgData name="משה כהנא" userId="da571c4e-fb60-46ac-a225-739e6d55c713" providerId="ADAL" clId="{1ABEA8F2-F2B2-40BA-BE7B-6004B3C6598C}" dt="2023-08-27T16:55:19.908" v="842" actId="20577"/>
          <ac:spMkLst>
            <pc:docMk/>
            <pc:sldMk cId="2746396970" sldId="412"/>
            <ac:spMk id="2" creationId="{60EC02B0-6114-45FA-BF40-69F0FB5E2F14}"/>
          </ac:spMkLst>
        </pc:spChg>
        <pc:spChg chg="mod">
          <ac:chgData name="משה כהנא" userId="da571c4e-fb60-46ac-a225-739e6d55c713" providerId="ADAL" clId="{1ABEA8F2-F2B2-40BA-BE7B-6004B3C6598C}" dt="2023-08-27T16:49:25.409" v="840" actId="20577"/>
          <ac:spMkLst>
            <pc:docMk/>
            <pc:sldMk cId="2746396970" sldId="412"/>
            <ac:spMk id="7" creationId="{059D45B5-CB87-EEFB-A696-C9FAFDDCD60F}"/>
          </ac:spMkLst>
        </pc:spChg>
        <pc:picChg chg="add mod">
          <ac:chgData name="משה כהנא" userId="da571c4e-fb60-46ac-a225-739e6d55c713" providerId="ADAL" clId="{1ABEA8F2-F2B2-40BA-BE7B-6004B3C6598C}" dt="2023-08-27T16:49:43.998" v="841" actId="1076"/>
          <ac:picMkLst>
            <pc:docMk/>
            <pc:sldMk cId="2746396970" sldId="412"/>
            <ac:picMk id="4" creationId="{D1E38AF2-8BEB-0B43-124A-F28F652C2E23}"/>
          </ac:picMkLst>
        </pc:picChg>
        <pc:picChg chg="del">
          <ac:chgData name="משה כהנא" userId="da571c4e-fb60-46ac-a225-739e6d55c713" providerId="ADAL" clId="{1ABEA8F2-F2B2-40BA-BE7B-6004B3C6598C}" dt="2023-08-27T16:46:12.127" v="706" actId="478"/>
          <ac:picMkLst>
            <pc:docMk/>
            <pc:sldMk cId="2746396970" sldId="412"/>
            <ac:picMk id="6" creationId="{77EE5C02-E859-5D96-40C5-BC6979D9A92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hu-hu/foto/alkalmazott-alkalmi-kabat-arckifejezes-asztal-842567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Corsair</a:t>
            </a:r>
            <a:br>
              <a:rPr lang="en-US" sz="6600" dirty="0"/>
            </a:br>
            <a:r>
              <a:rPr lang="en-US" sz="6600" dirty="0"/>
              <a:t>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ליאור שלום</a:t>
            </a:r>
          </a:p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עומר אהרון</a:t>
            </a:r>
          </a:p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נטע </a:t>
            </a:r>
            <a:r>
              <a:rPr lang="he-IL" dirty="0" err="1">
                <a:latin typeface="David" panose="020E0502060401010101" pitchFamily="34" charset="-79"/>
                <a:cs typeface="David" panose="020E0502060401010101" pitchFamily="34" charset="-79"/>
              </a:rPr>
              <a:t>שוורצפוקס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כהנא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תיאור הפרויקט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יצירה וניהול של רשימות השמעה באמצעות </a:t>
            </a:r>
            <a:r>
              <a:rPr lang="en-US" sz="2800" dirty="0"/>
              <a:t>AI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הורדת שירים מ-</a:t>
            </a:r>
            <a:r>
              <a:rPr lang="en-US" sz="2800" dirty="0" err="1"/>
              <a:t>youTube</a:t>
            </a:r>
            <a:r>
              <a:rPr lang="he-IL" sz="2800" dirty="0"/>
              <a:t> ושמירתם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2800" dirty="0"/>
              <a:t>הצגת מילות השירים בעת הפעלת האפליקציה  </a:t>
            </a:r>
            <a:endParaRPr lang="en-US" sz="2800" dirty="0"/>
          </a:p>
        </p:txBody>
      </p:sp>
      <p:sp>
        <p:nvSpPr>
          <p:cNvPr id="2" name="Content Placeholder 10">
            <a:extLst>
              <a:ext uri="{FF2B5EF4-FFF2-40B4-BE49-F238E27FC236}">
                <a16:creationId xmlns:a16="http://schemas.microsoft.com/office/drawing/2014/main" id="{3B3CAAF9-CF74-0718-0EE3-E8E42A1C430D}"/>
              </a:ext>
            </a:extLst>
          </p:cNvPr>
          <p:cNvSpPr txBox="1">
            <a:spLocks/>
          </p:cNvSpPr>
          <p:nvPr/>
        </p:nvSpPr>
        <p:spPr>
          <a:xfrm>
            <a:off x="4399426" y="5619553"/>
            <a:ext cx="6954374" cy="1051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1E439B4-4756-62C5-DA87-4E048D810FFF}"/>
              </a:ext>
            </a:extLst>
          </p:cNvPr>
          <p:cNvSpPr txBox="1"/>
          <p:nvPr/>
        </p:nvSpPr>
        <p:spPr>
          <a:xfrm>
            <a:off x="1350570" y="590744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https://github.com/h74-projects/corsair-player</a:t>
            </a:r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design</a:t>
            </a:r>
          </a:p>
        </p:txBody>
      </p:sp>
      <p:pic>
        <p:nvPicPr>
          <p:cNvPr id="6" name="תמונה 5" descr="תמונה שמכילה טקסט, פתקייה, מלבן, צילום מסך&#10;&#10;התיאור נוצר באופן אוטומטי">
            <a:extLst>
              <a:ext uri="{FF2B5EF4-FFF2-40B4-BE49-F238E27FC236}">
                <a16:creationId xmlns:a16="http://schemas.microsoft.com/office/drawing/2014/main" id="{77EE5C02-E859-5D96-40C5-BC6979D9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0598" y="1810309"/>
            <a:ext cx="8934984" cy="5579429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59D45B5-CB87-EEFB-A696-C9FAFDDCD60F}"/>
              </a:ext>
            </a:extLst>
          </p:cNvPr>
          <p:cNvSpPr txBox="1"/>
          <p:nvPr/>
        </p:nvSpPr>
        <p:spPr>
          <a:xfrm>
            <a:off x="8653502" y="1737701"/>
            <a:ext cx="29764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טכנולוגיות: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סרבר בשרת </a:t>
            </a:r>
            <a:r>
              <a:rPr lang="en-US" dirty="0"/>
              <a:t>AWS</a:t>
            </a:r>
            <a:r>
              <a:rPr lang="he-IL" dirty="0"/>
              <a:t> בסביבת  </a:t>
            </a:r>
            <a:r>
              <a:rPr lang="en-US" dirty="0"/>
              <a:t>Docker</a:t>
            </a:r>
            <a:r>
              <a:rPr lang="he-IL" dirty="0"/>
              <a:t> מנוהל בעזרת </a:t>
            </a:r>
            <a:r>
              <a:rPr lang="en-US" dirty="0"/>
              <a:t>flask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קשר בין האפליקציה לסרבר נעשה על ידי </a:t>
            </a:r>
            <a:r>
              <a:rPr lang="en-US" dirty="0"/>
              <a:t>curl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ממשק האפליקציה ב</a:t>
            </a:r>
            <a:r>
              <a:rPr lang="en-US" dirty="0"/>
              <a:t>qt</a:t>
            </a:r>
            <a:endParaRPr lang="he-IL" dirty="0"/>
          </a:p>
          <a:p>
            <a:pPr algn="r" rtl="1"/>
            <a:endParaRPr lang="he-IL" dirty="0"/>
          </a:p>
          <a:p>
            <a:pPr algn="r"/>
            <a:endParaRPr lang="he-IL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design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59D45B5-CB87-EEFB-A696-C9FAFDDCD60F}"/>
              </a:ext>
            </a:extLst>
          </p:cNvPr>
          <p:cNvSpPr txBox="1"/>
          <p:nvPr/>
        </p:nvSpPr>
        <p:spPr>
          <a:xfrm>
            <a:off x="8653502" y="1737701"/>
            <a:ext cx="29764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טכנולוגיות: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 err="1"/>
              <a:t>DataBase</a:t>
            </a:r>
            <a:r>
              <a:rPr lang="he-IL" dirty="0"/>
              <a:t> מנוהלת ע"י </a:t>
            </a:r>
            <a:r>
              <a:rPr lang="en-US" dirty="0" err="1"/>
              <a:t>sql</a:t>
            </a:r>
            <a:r>
              <a:rPr lang="en-US" dirty="0"/>
              <a:t> light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קשר בין האפליקציה לסרבר</a:t>
            </a:r>
            <a:r>
              <a:rPr lang="en-US" dirty="0"/>
              <a:t> </a:t>
            </a:r>
            <a:r>
              <a:rPr lang="he-IL" dirty="0"/>
              <a:t>ובין ה-</a:t>
            </a:r>
            <a:r>
              <a:rPr lang="en-US" dirty="0"/>
              <a:t>downloader</a:t>
            </a:r>
            <a:r>
              <a:rPr lang="he-IL" dirty="0"/>
              <a:t> נעשה על ידי </a:t>
            </a:r>
            <a:r>
              <a:rPr lang="en-US" dirty="0"/>
              <a:t>curl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ממשק האפליקציה ונגן השירים משתמשים ב-</a:t>
            </a:r>
            <a:r>
              <a:rPr lang="en-US" dirty="0"/>
              <a:t>qt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צד זה נכתב ב- </a:t>
            </a:r>
            <a:r>
              <a:rPr lang="en-US" dirty="0" err="1"/>
              <a:t>c++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algn="r" rtl="1"/>
            <a:endParaRPr lang="he-IL" dirty="0"/>
          </a:p>
          <a:p>
            <a:pPr algn="r"/>
            <a:endParaRPr lang="he-IL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תמונה 3" descr="תמונה שמכילה טקסט, צילום מסך, פתקייה, מלבן&#10;&#10;התיאור נוצר באופן אוטומטי">
            <a:extLst>
              <a:ext uri="{FF2B5EF4-FFF2-40B4-BE49-F238E27FC236}">
                <a16:creationId xmlns:a16="http://schemas.microsoft.com/office/drawing/2014/main" id="{D1E38AF2-8BEB-0B43-124A-F28F652C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4" y="2475868"/>
            <a:ext cx="7555865" cy="30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96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866" r="3866"/>
          <a:stretch/>
        </p:blipFill>
        <p:spPr>
          <a:xfrm>
            <a:off x="4005075" y="0"/>
            <a:ext cx="8837594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579240"/>
            <a:ext cx="3200400" cy="2103436"/>
          </a:xfrm>
        </p:spPr>
        <p:txBody>
          <a:bodyPr/>
          <a:lstStyle/>
          <a:p>
            <a:r>
              <a:rPr lang="he-IL" dirty="0"/>
              <a:t>ליאור שלום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47" y="4974672"/>
            <a:ext cx="5242938" cy="3647835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תואר ראשון במוסיקה באוניברסיטת חיפה </a:t>
            </a:r>
          </a:p>
          <a:p>
            <a:pPr algn="r" rtl="1"/>
            <a:r>
              <a:rPr lang="he-IL" sz="2400" dirty="0"/>
              <a:t>נגן ומורה לסקסופון </a:t>
            </a:r>
          </a:p>
          <a:p>
            <a:pPr algn="r" rtl="1"/>
            <a:r>
              <a:rPr lang="he-IL" sz="2400" dirty="0"/>
              <a:t>מנצח תזמורות נוער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גבר בחליפה עומדת בחוץ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391" r="17391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55" y="377504"/>
            <a:ext cx="6108192" cy="1023205"/>
          </a:xfrm>
        </p:spPr>
        <p:txBody>
          <a:bodyPr/>
          <a:lstStyle/>
          <a:p>
            <a:r>
              <a:rPr lang="he-IL" sz="4800" dirty="0"/>
              <a:t>עומר אהרון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6752" y="1506434"/>
            <a:ext cx="4611417" cy="2039187"/>
          </a:xfrm>
        </p:spPr>
        <p:txBody>
          <a:bodyPr>
            <a:normAutofit lnSpcReduction="10000"/>
          </a:bodyPr>
          <a:lstStyle/>
          <a:p>
            <a:r>
              <a:rPr lang="he-IL" dirty="0"/>
              <a:t>תואר ראשון בניהול טכנולוגי מאוניברסיטת בר אילן</a:t>
            </a:r>
          </a:p>
          <a:p>
            <a:r>
              <a:rPr lang="he-IL" dirty="0"/>
              <a:t>תעודת הנדסאי תעשייה וניהול ממכללת רביבים </a:t>
            </a:r>
          </a:p>
          <a:p>
            <a:r>
              <a:rPr lang="he-IL" dirty="0"/>
              <a:t>שירות צבאי בתפקיד הנדסאי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אישה חוצת רחוב">
            <a:extLst>
              <a:ext uri="{FF2B5EF4-FFF2-40B4-BE49-F238E27FC236}">
                <a16:creationId xmlns:a16="http://schemas.microsoft.com/office/drawing/2014/main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436" r="4266" b="1"/>
          <a:stretch/>
        </p:blipFill>
        <p:spPr>
          <a:xfrm>
            <a:off x="-9153" y="10"/>
            <a:ext cx="6105136" cy="6240777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017" y="2900690"/>
            <a:ext cx="6108192" cy="1463040"/>
          </a:xfrm>
        </p:spPr>
        <p:txBody>
          <a:bodyPr anchor="b">
            <a:normAutofit/>
          </a:bodyPr>
          <a:lstStyle/>
          <a:p>
            <a:r>
              <a:rPr lang="he-IL" dirty="0"/>
              <a:t>נטע </a:t>
            </a:r>
            <a:r>
              <a:rPr lang="he-IL" dirty="0" err="1"/>
              <a:t>שוורצפוקס</a:t>
            </a:r>
            <a:r>
              <a:rPr lang="he-IL" dirty="0"/>
              <a:t> כהנא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0388" y="4605556"/>
            <a:ext cx="6776459" cy="1767811"/>
          </a:xfrm>
        </p:spPr>
        <p:txBody>
          <a:bodyPr>
            <a:normAutofit fontScale="92500" lnSpcReduction="10000"/>
          </a:bodyPr>
          <a:lstStyle/>
          <a:p>
            <a:pPr rtl="1">
              <a:lnSpc>
                <a:spcPct val="90000"/>
              </a:lnSpc>
            </a:pPr>
            <a:r>
              <a:rPr lang="he-IL" dirty="0"/>
              <a:t>תואר ראשון ותואר שני מחקרי בהיסטוריה מהאוניברסיטה העברית</a:t>
            </a:r>
          </a:p>
          <a:p>
            <a:pPr rtl="1">
              <a:lnSpc>
                <a:spcPct val="90000"/>
              </a:lnSpc>
            </a:pPr>
            <a:r>
              <a:rPr lang="he-IL" dirty="0"/>
              <a:t>תעודת הוראה מתוכנית המצטיינים 'חותם' בשיתוף עם אוניברסיטת חיפה</a:t>
            </a:r>
          </a:p>
          <a:p>
            <a:pPr rtl="1">
              <a:lnSpc>
                <a:spcPct val="90000"/>
              </a:lnSpc>
            </a:pPr>
            <a:r>
              <a:rPr lang="he-IL" dirty="0"/>
              <a:t>רכזת ומפתחת הדרכה ותכנים חינוכיים ביד ושם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4004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ירוק כחול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158</Words>
  <Application>Microsoft Office PowerPoint</Application>
  <PresentationFormat>מסך רחב</PresentationFormat>
  <Paragraphs>38</Paragraphs>
  <Slides>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</vt:lpstr>
      <vt:lpstr>David</vt:lpstr>
      <vt:lpstr>Elephant</vt:lpstr>
      <vt:lpstr>Brush</vt:lpstr>
      <vt:lpstr>Corsair Player</vt:lpstr>
      <vt:lpstr>תיאור הפרויקט</vt:lpstr>
      <vt:lpstr>High level design</vt:lpstr>
      <vt:lpstr>App design</vt:lpstr>
      <vt:lpstr>ליאור שלום</vt:lpstr>
      <vt:lpstr>עומר אהרון</vt:lpstr>
      <vt:lpstr>נטע שוורצפוקס כהנא</vt:lpstr>
    </vt:vector>
  </TitlesOfParts>
  <Company>Israeli Association of Community Centers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Corsair Player</dc:title>
  <dc:creator>משה כהנא</dc:creator>
  <cp:lastModifiedBy>משה כהנא</cp:lastModifiedBy>
  <cp:revision>2</cp:revision>
  <dcterms:created xsi:type="dcterms:W3CDTF">2023-08-24T12:13:28Z</dcterms:created>
  <dcterms:modified xsi:type="dcterms:W3CDTF">2023-08-27T16:55:21Z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